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2"/>
  </p:notesMasterIdLst>
  <p:sldIdLst>
    <p:sldId id="256" r:id="rId3"/>
    <p:sldId id="257" r:id="rId4"/>
    <p:sldId id="258" r:id="rId5"/>
    <p:sldId id="259" r:id="rId6"/>
    <p:sldId id="260" r:id="rId7"/>
    <p:sldId id="261" r:id="rId8"/>
    <p:sldId id="281" r:id="rId9"/>
    <p:sldId id="262" r:id="rId10"/>
    <p:sldId id="278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Open Sans" panose="020B060603050402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39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7b70f739eb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7b70f739eb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7b70f739eb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17b70f739eb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7b70f739eb_2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17b70f739eb_2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7b70f739eb_2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17b70f739eb_2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7b70f739eb_2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17b70f739eb_2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7b70f739eb_2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17b70f739eb_2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7b70f739eb_2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17b70f739eb_2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9400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7b70f739eb_2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17b70f739eb_2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7b70f739eb_2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g17b70f739eb_2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/r0s3nv3nsy" TargetMode="External"/><Relationship Id="rId3" Type="http://schemas.openxmlformats.org/officeDocument/2006/relationships/image" Target="../media/image2.jpg"/><Relationship Id="rId7" Type="http://schemas.openxmlformats.org/officeDocument/2006/relationships/hyperlink" Target="/Cl0u9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/Nomoreherozz" TargetMode="External"/><Relationship Id="rId5" Type="http://schemas.openxmlformats.org/officeDocument/2006/relationships/hyperlink" Target="/Khoas" TargetMode="External"/><Relationship Id="rId4" Type="http://schemas.openxmlformats.org/officeDocument/2006/relationships/image" Target="../media/image3.jpg"/><Relationship Id="rId9" Type="http://schemas.openxmlformats.org/officeDocument/2006/relationships/hyperlink" Target="/thevinhhoang02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 rotWithShape="1">
          <a:blip r:embed="rId3">
            <a:alphaModFix/>
          </a:blip>
          <a:srcRect t="28906" b="2890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25"/>
          <p:cNvCxnSpPr/>
          <p:nvPr/>
        </p:nvCxnSpPr>
        <p:spPr>
          <a:xfrm rot="5400000">
            <a:off x="4654933" y="2656618"/>
            <a:ext cx="556469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" name="Google Shape;131;p25"/>
          <p:cNvCxnSpPr/>
          <p:nvPr/>
        </p:nvCxnSpPr>
        <p:spPr>
          <a:xfrm rot="5400000">
            <a:off x="-1075627" y="2656618"/>
            <a:ext cx="556469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32" name="Google Shape;132;p25"/>
          <p:cNvGrpSpPr/>
          <p:nvPr/>
        </p:nvGrpSpPr>
        <p:grpSpPr>
          <a:xfrm>
            <a:off x="0" y="-72324"/>
            <a:ext cx="1704306" cy="5215712"/>
            <a:chOff x="0" y="-38100"/>
            <a:chExt cx="897759" cy="3059607"/>
          </a:xfrm>
        </p:grpSpPr>
        <p:sp>
          <p:nvSpPr>
            <p:cNvPr id="133" name="Google Shape;133;p25"/>
            <p:cNvSpPr/>
            <p:nvPr/>
          </p:nvSpPr>
          <p:spPr>
            <a:xfrm>
              <a:off x="0" y="0"/>
              <a:ext cx="897759" cy="3021507"/>
            </a:xfrm>
            <a:custGeom>
              <a:avLst/>
              <a:gdLst/>
              <a:ahLst/>
              <a:cxnLst/>
              <a:rect l="l" t="t" r="r" b="b"/>
              <a:pathLst>
                <a:path w="897759" h="3021507" extrusionOk="0">
                  <a:moveTo>
                    <a:pt x="0" y="0"/>
                  </a:moveTo>
                  <a:lnTo>
                    <a:pt x="897759" y="0"/>
                  </a:lnTo>
                  <a:lnTo>
                    <a:pt x="897759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000000">
                <a:alpha val="30588"/>
              </a:srgbClr>
            </a:solidFill>
            <a:ln>
              <a:noFill/>
            </a:ln>
          </p:spPr>
        </p:sp>
        <p:sp>
          <p:nvSpPr>
            <p:cNvPr id="134" name="Google Shape;134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" name="Google Shape;135;p25"/>
          <p:cNvGrpSpPr/>
          <p:nvPr/>
        </p:nvGrpSpPr>
        <p:grpSpPr>
          <a:xfrm>
            <a:off x="7439650" y="-72325"/>
            <a:ext cx="1704306" cy="5215712"/>
            <a:chOff x="0" y="-38100"/>
            <a:chExt cx="897759" cy="3059607"/>
          </a:xfrm>
        </p:grpSpPr>
        <p:sp>
          <p:nvSpPr>
            <p:cNvPr id="136" name="Google Shape;136;p25"/>
            <p:cNvSpPr/>
            <p:nvPr/>
          </p:nvSpPr>
          <p:spPr>
            <a:xfrm>
              <a:off x="0" y="0"/>
              <a:ext cx="897759" cy="3021507"/>
            </a:xfrm>
            <a:custGeom>
              <a:avLst/>
              <a:gdLst/>
              <a:ahLst/>
              <a:cxnLst/>
              <a:rect l="l" t="t" r="r" b="b"/>
              <a:pathLst>
                <a:path w="897759" h="3021507" extrusionOk="0">
                  <a:moveTo>
                    <a:pt x="0" y="0"/>
                  </a:moveTo>
                  <a:lnTo>
                    <a:pt x="897759" y="0"/>
                  </a:lnTo>
                  <a:lnTo>
                    <a:pt x="897759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000000">
                <a:alpha val="30588"/>
              </a:srgbClr>
            </a:solidFill>
            <a:ln>
              <a:noFill/>
            </a:ln>
          </p:spPr>
        </p:sp>
        <p:sp>
          <p:nvSpPr>
            <p:cNvPr id="137" name="Google Shape;137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" name="Google Shape;138;p25"/>
          <p:cNvSpPr txBox="1"/>
          <p:nvPr/>
        </p:nvSpPr>
        <p:spPr>
          <a:xfrm>
            <a:off x="2531732" y="556548"/>
            <a:ext cx="4236714" cy="216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Online Library Management</a:t>
            </a:r>
            <a:endParaRPr lang="en-US" sz="7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" name="Google Shape;139;p25"/>
          <p:cNvSpPr txBox="1"/>
          <p:nvPr/>
        </p:nvSpPr>
        <p:spPr>
          <a:xfrm>
            <a:off x="3149387" y="3149624"/>
            <a:ext cx="2845226" cy="23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TEAM 9</a:t>
            </a:r>
            <a:endParaRPr lang="en-US" sz="700" dirty="0"/>
          </a:p>
        </p:txBody>
      </p:sp>
      <p:sp>
        <p:nvSpPr>
          <p:cNvPr id="2" name="Google Shape;139;p25">
            <a:extLst>
              <a:ext uri="{FF2B5EF4-FFF2-40B4-BE49-F238E27FC236}">
                <a16:creationId xmlns:a16="http://schemas.microsoft.com/office/drawing/2014/main" id="{0980D1B1-4A11-F593-E40C-D01BA413AA72}"/>
              </a:ext>
            </a:extLst>
          </p:cNvPr>
          <p:cNvSpPr txBox="1"/>
          <p:nvPr/>
        </p:nvSpPr>
        <p:spPr>
          <a:xfrm>
            <a:off x="2983449" y="3465153"/>
            <a:ext cx="3177102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</a:rPr>
              <a:t>Lecturer: Huynh Trung Hieu .Ph.D.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6"/>
          <p:cNvPicPr preferRelativeResize="0"/>
          <p:nvPr/>
        </p:nvPicPr>
        <p:blipFill rotWithShape="1">
          <a:blip r:embed="rId3">
            <a:alphaModFix/>
          </a:blip>
          <a:srcRect t="24648" b="24647"/>
          <a:stretch/>
        </p:blipFill>
        <p:spPr>
          <a:xfrm>
            <a:off x="5029200" y="-48919"/>
            <a:ext cx="41148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6"/>
          <p:cNvPicPr preferRelativeResize="0"/>
          <p:nvPr/>
        </p:nvPicPr>
        <p:blipFill rotWithShape="1">
          <a:blip r:embed="rId4">
            <a:alphaModFix/>
          </a:blip>
          <a:srcRect t="4144" b="4143"/>
          <a:stretch/>
        </p:blipFill>
        <p:spPr>
          <a:xfrm>
            <a:off x="5029200" y="2669589"/>
            <a:ext cx="4114800" cy="2515842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 txBox="1"/>
          <p:nvPr/>
        </p:nvSpPr>
        <p:spPr>
          <a:xfrm>
            <a:off x="514350" y="754580"/>
            <a:ext cx="33528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Hello &amp; welcome to presentation</a:t>
            </a:r>
            <a:endParaRPr sz="7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p26"/>
          <p:cNvSpPr txBox="1"/>
          <p:nvPr/>
        </p:nvSpPr>
        <p:spPr>
          <a:xfrm>
            <a:off x="514425" y="3020656"/>
            <a:ext cx="3352725" cy="920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100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MEMBER: </a:t>
            </a:r>
            <a:r>
              <a:rPr lang="en-US" sz="1000" dirty="0"/>
              <a:t>Nguyen Khoa - 14820 - </a:t>
            </a:r>
            <a:r>
              <a:rPr lang="en-US" sz="1000" dirty="0">
                <a:hlinkClick r:id="rId5" action="ppaction://hlinkfile" tooltip="Khoa Nguyễn"/>
              </a:rPr>
              <a:t>@Khoas</a:t>
            </a:r>
            <a:r>
              <a:rPr lang="en-US" sz="1000" dirty="0"/>
              <a:t> (leader)</a:t>
            </a:r>
          </a:p>
          <a:p>
            <a:pPr>
              <a:buFont typeface="+mj-lt"/>
              <a:buAutoNum type="arabicPeriod"/>
            </a:pPr>
            <a:r>
              <a:rPr lang="en-US" sz="1000" dirty="0"/>
              <a:t>Nguyen Van Khanh - 17096 - </a:t>
            </a:r>
            <a:r>
              <a:rPr lang="en-US" sz="1000" dirty="0">
                <a:hlinkClick r:id="rId6" action="ppaction://hlinkfile" tooltip="Nomoreherozz"/>
              </a:rPr>
              <a:t>@Nomoreherozz</a:t>
            </a:r>
            <a:r>
              <a:rPr lang="en-US" sz="1000" dirty="0"/>
              <a:t> </a:t>
            </a:r>
          </a:p>
          <a:p>
            <a:pPr>
              <a:buFont typeface="+mj-lt"/>
              <a:buAutoNum type="arabicPeriod"/>
            </a:pPr>
            <a:r>
              <a:rPr lang="en-US" sz="1000" dirty="0"/>
              <a:t>Trang Huu Hoang Do - 16014 - </a:t>
            </a:r>
            <a:r>
              <a:rPr lang="en-US" sz="1000" dirty="0">
                <a:hlinkClick r:id="rId7" action="ppaction://hlinkfile" tooltip="Cl0u9"/>
              </a:rPr>
              <a:t>@Cl0u9</a:t>
            </a:r>
            <a:r>
              <a:rPr lang="en-US" sz="1000" dirty="0"/>
              <a:t> </a:t>
            </a:r>
          </a:p>
          <a:p>
            <a:pPr>
              <a:buFont typeface="+mj-lt"/>
              <a:buAutoNum type="arabicPeriod"/>
            </a:pPr>
            <a:r>
              <a:rPr lang="en-US" sz="1000" dirty="0"/>
              <a:t>Huynh Duong </a:t>
            </a:r>
            <a:r>
              <a:rPr lang="en-US" sz="1000" dirty="0" err="1"/>
              <a:t>Khai</a:t>
            </a:r>
            <a:r>
              <a:rPr lang="en-US" sz="1000" dirty="0"/>
              <a:t> - 17529 - </a:t>
            </a:r>
            <a:r>
              <a:rPr lang="en-US" sz="1000" dirty="0">
                <a:hlinkClick r:id="rId8" action="ppaction://hlinkfile" tooltip="Rosen Vensy"/>
              </a:rPr>
              <a:t>@r0s3nv3nsy</a:t>
            </a:r>
            <a:r>
              <a:rPr lang="en-US" sz="1000" dirty="0"/>
              <a:t> </a:t>
            </a:r>
          </a:p>
          <a:p>
            <a:pPr>
              <a:buFont typeface="+mj-lt"/>
              <a:buAutoNum type="arabicPeriod"/>
            </a:pPr>
            <a:r>
              <a:rPr lang="en-US" sz="1000" dirty="0"/>
              <a:t>Hoang The Vinh - 17466 - </a:t>
            </a:r>
            <a:r>
              <a:rPr lang="en-US" sz="1000" dirty="0">
                <a:hlinkClick r:id="rId9" action="ppaction://hlinkfile" tooltip="Vinh Hoang"/>
              </a:rPr>
              <a:t>@thevinhhoang02</a:t>
            </a:r>
            <a:endParaRPr lang="en-US" sz="1000" dirty="0"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700" dirty="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2" name="Google Shape;152;p26"/>
          <p:cNvGrpSpPr/>
          <p:nvPr/>
        </p:nvGrpSpPr>
        <p:grpSpPr>
          <a:xfrm>
            <a:off x="514350" y="4156166"/>
            <a:ext cx="1716556" cy="1651544"/>
            <a:chOff x="0" y="-57150"/>
            <a:chExt cx="904194" cy="869950"/>
          </a:xfrm>
        </p:grpSpPr>
        <p:sp>
          <p:nvSpPr>
            <p:cNvPr id="153" name="Google Shape;153;p26"/>
            <p:cNvSpPr/>
            <p:nvPr/>
          </p:nvSpPr>
          <p:spPr>
            <a:xfrm>
              <a:off x="0" y="0"/>
              <a:ext cx="904194" cy="157520"/>
            </a:xfrm>
            <a:custGeom>
              <a:avLst/>
              <a:gdLst/>
              <a:ahLst/>
              <a:cxnLst/>
              <a:rect l="l" t="t" r="r" b="b"/>
              <a:pathLst>
                <a:path w="904194" h="157520" extrusionOk="0">
                  <a:moveTo>
                    <a:pt x="0" y="0"/>
                  </a:moveTo>
                  <a:lnTo>
                    <a:pt x="904194" y="0"/>
                  </a:lnTo>
                  <a:lnTo>
                    <a:pt x="904194" y="157520"/>
                  </a:lnTo>
                  <a:lnTo>
                    <a:pt x="0" y="1575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54" name="Google Shape;154;p2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" name="Google Shape;155;p26"/>
          <p:cNvSpPr txBox="1"/>
          <p:nvPr/>
        </p:nvSpPr>
        <p:spPr>
          <a:xfrm>
            <a:off x="514350" y="4323854"/>
            <a:ext cx="175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LET</a:t>
            </a: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’</a:t>
            </a:r>
            <a:r>
              <a:rPr lang="en" sz="10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 GET STARTED</a:t>
            </a:r>
            <a:endParaRPr sz="7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6" name="Google Shape;156;p26"/>
          <p:cNvGrpSpPr/>
          <p:nvPr/>
        </p:nvGrpSpPr>
        <p:grpSpPr>
          <a:xfrm>
            <a:off x="8837359" y="-72330"/>
            <a:ext cx="1543051" cy="5808473"/>
            <a:chOff x="0" y="-38100"/>
            <a:chExt cx="812800" cy="3059607"/>
          </a:xfrm>
        </p:grpSpPr>
        <p:sp>
          <p:nvSpPr>
            <p:cNvPr id="157" name="Google Shape;157;p26"/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000000">
                <a:alpha val="62352"/>
              </a:srgbClr>
            </a:solidFill>
            <a:ln>
              <a:noFill/>
            </a:ln>
          </p:spPr>
        </p:sp>
        <p:sp>
          <p:nvSpPr>
            <p:cNvPr id="158" name="Google Shape;158;p2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" name="Google Shape;159;p26"/>
          <p:cNvSpPr txBox="1"/>
          <p:nvPr/>
        </p:nvSpPr>
        <p:spPr>
          <a:xfrm rot="5400000">
            <a:off x="8633564" y="2517954"/>
            <a:ext cx="7662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  E  X  T</a:t>
            </a:r>
            <a:endParaRPr sz="700" b="1"/>
          </a:p>
        </p:txBody>
      </p:sp>
      <p:cxnSp>
        <p:nvCxnSpPr>
          <p:cNvPr id="160" name="Google Shape;160;p26"/>
          <p:cNvCxnSpPr/>
          <p:nvPr/>
        </p:nvCxnSpPr>
        <p:spPr>
          <a:xfrm flipH="1">
            <a:off x="4574400" y="0"/>
            <a:ext cx="18000" cy="2520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7"/>
          <p:cNvPicPr preferRelativeResize="0"/>
          <p:nvPr/>
        </p:nvPicPr>
        <p:blipFill rotWithShape="1">
          <a:blip r:embed="rId3">
            <a:alphaModFix/>
          </a:blip>
          <a:srcRect t="13579" b="13578"/>
          <a:stretch/>
        </p:blipFill>
        <p:spPr>
          <a:xfrm>
            <a:off x="5159887" y="797520"/>
            <a:ext cx="3984113" cy="193352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7"/>
          <p:cNvSpPr txBox="1"/>
          <p:nvPr/>
        </p:nvSpPr>
        <p:spPr>
          <a:xfrm>
            <a:off x="514350" y="902321"/>
            <a:ext cx="398553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TOOLS Used</a:t>
            </a:r>
            <a:endParaRPr sz="700" dirty="0"/>
          </a:p>
        </p:txBody>
      </p:sp>
      <p:sp>
        <p:nvSpPr>
          <p:cNvPr id="167" name="Google Shape;167;p27"/>
          <p:cNvSpPr txBox="1"/>
          <p:nvPr/>
        </p:nvSpPr>
        <p:spPr>
          <a:xfrm>
            <a:off x="514350" y="3235612"/>
            <a:ext cx="21414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DOCKER DESKTOP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69" name="Google Shape;169;p27"/>
          <p:cNvGrpSpPr/>
          <p:nvPr/>
        </p:nvGrpSpPr>
        <p:grpSpPr>
          <a:xfrm>
            <a:off x="5156513" y="3205843"/>
            <a:ext cx="1983262" cy="565407"/>
            <a:chOff x="-8997" y="-130182"/>
            <a:chExt cx="5288697" cy="1507751"/>
          </a:xfrm>
        </p:grpSpPr>
        <p:sp>
          <p:nvSpPr>
            <p:cNvPr id="170" name="Google Shape;170;p27"/>
            <p:cNvSpPr txBox="1"/>
            <p:nvPr/>
          </p:nvSpPr>
          <p:spPr>
            <a:xfrm>
              <a:off x="0" y="803052"/>
              <a:ext cx="5279700" cy="5745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1" name="Google Shape;171;p27"/>
            <p:cNvSpPr txBox="1"/>
            <p:nvPr/>
          </p:nvSpPr>
          <p:spPr>
            <a:xfrm>
              <a:off x="-8997" y="-130182"/>
              <a:ext cx="4339799" cy="5745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0" u="none" strike="noStrike" cap="none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MYSQL</a:t>
              </a:r>
              <a:endParaRPr sz="70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73" name="Google Shape;173;p27"/>
          <p:cNvSpPr txBox="1"/>
          <p:nvPr/>
        </p:nvSpPr>
        <p:spPr>
          <a:xfrm>
            <a:off x="2791293" y="3235612"/>
            <a:ext cx="13704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VSCODE: C#,HTML</a:t>
            </a:r>
            <a:endParaRPr sz="700" dirty="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74" name="Google Shape;174;p27"/>
          <p:cNvCxnSpPr/>
          <p:nvPr/>
        </p:nvCxnSpPr>
        <p:spPr>
          <a:xfrm rot="5400000">
            <a:off x="3324363" y="1322512"/>
            <a:ext cx="2812307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5" name="Google Shape;175;p27"/>
          <p:cNvCxnSpPr/>
          <p:nvPr/>
        </p:nvCxnSpPr>
        <p:spPr>
          <a:xfrm rot="5400000">
            <a:off x="7221115" y="4650195"/>
            <a:ext cx="2812307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76" name="Google Shape;176;p27"/>
          <p:cNvGrpSpPr/>
          <p:nvPr/>
        </p:nvGrpSpPr>
        <p:grpSpPr>
          <a:xfrm>
            <a:off x="8837359" y="-72329"/>
            <a:ext cx="1542830" cy="5808358"/>
            <a:chOff x="0" y="-38100"/>
            <a:chExt cx="812700" cy="3059607"/>
          </a:xfrm>
        </p:grpSpPr>
        <p:sp>
          <p:nvSpPr>
            <p:cNvPr id="177" name="Google Shape;177;p27"/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000000">
                <a:alpha val="62350"/>
              </a:srgbClr>
            </a:solidFill>
            <a:ln>
              <a:noFill/>
            </a:ln>
          </p:spPr>
        </p:sp>
        <p:sp>
          <p:nvSpPr>
            <p:cNvPr id="178" name="Google Shape;178;p27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" name="Google Shape;179;p27"/>
          <p:cNvSpPr txBox="1"/>
          <p:nvPr/>
        </p:nvSpPr>
        <p:spPr>
          <a:xfrm rot="5400000">
            <a:off x="8633564" y="2517954"/>
            <a:ext cx="7662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  E  X  T</a:t>
            </a:r>
            <a:endParaRPr sz="700" b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674B91-B947-9D06-FC49-85EAC9AA7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806" y="3605524"/>
            <a:ext cx="1485231" cy="12713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F3F75A-193F-9783-2A10-0595BB5DA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9188" y="3554997"/>
            <a:ext cx="1909319" cy="13218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B0902C-9CA1-424D-6465-DCF1713C47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600" y="3451055"/>
            <a:ext cx="1485231" cy="1485231"/>
          </a:xfrm>
          <a:prstGeom prst="rect">
            <a:avLst/>
          </a:prstGeom>
        </p:spPr>
      </p:pic>
      <p:sp>
        <p:nvSpPr>
          <p:cNvPr id="5" name="Google Shape;171;p27">
            <a:extLst>
              <a:ext uri="{FF2B5EF4-FFF2-40B4-BE49-F238E27FC236}">
                <a16:creationId xmlns:a16="http://schemas.microsoft.com/office/drawing/2014/main" id="{5F05F085-9827-8B25-B88C-B7CAE4CD5E29}"/>
              </a:ext>
            </a:extLst>
          </p:cNvPr>
          <p:cNvSpPr txBox="1"/>
          <p:nvPr/>
        </p:nvSpPr>
        <p:spPr>
          <a:xfrm>
            <a:off x="7139775" y="3223798"/>
            <a:ext cx="1627425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GITLab</a:t>
            </a:r>
            <a:endParaRPr sz="700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F21374-678D-EB7A-B2F6-8B0838DBC1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5924" y="3457197"/>
            <a:ext cx="1600747" cy="14790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4" name="Google Shape;184;p28"/>
          <p:cNvCxnSpPr/>
          <p:nvPr/>
        </p:nvCxnSpPr>
        <p:spPr>
          <a:xfrm rot="5399999">
            <a:off x="3188083" y="-162538"/>
            <a:ext cx="3084866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5" name="Google Shape;185;p28"/>
          <p:cNvCxnSpPr/>
          <p:nvPr/>
        </p:nvCxnSpPr>
        <p:spPr>
          <a:xfrm rot="5400000">
            <a:off x="7330663" y="5270017"/>
            <a:ext cx="2602737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86" name="Google Shape;186;p28"/>
          <p:cNvGrpSpPr/>
          <p:nvPr/>
        </p:nvGrpSpPr>
        <p:grpSpPr>
          <a:xfrm>
            <a:off x="8837359" y="-72330"/>
            <a:ext cx="1543051" cy="5808473"/>
            <a:chOff x="0" y="-38100"/>
            <a:chExt cx="812800" cy="3059607"/>
          </a:xfrm>
        </p:grpSpPr>
        <p:sp>
          <p:nvSpPr>
            <p:cNvPr id="187" name="Google Shape;187;p28"/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</p:sp>
        <p:sp>
          <p:nvSpPr>
            <p:cNvPr id="188" name="Google Shape;188;p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9" name="Google Shape;189;p28"/>
          <p:cNvPicPr preferRelativeResize="0"/>
          <p:nvPr/>
        </p:nvPicPr>
        <p:blipFill rotWithShape="1">
          <a:blip r:embed="rId3">
            <a:alphaModFix/>
          </a:blip>
          <a:srcRect t="5023" b="5023"/>
          <a:stretch/>
        </p:blipFill>
        <p:spPr>
          <a:xfrm>
            <a:off x="0" y="0"/>
            <a:ext cx="4516393" cy="6093898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8"/>
          <p:cNvSpPr txBox="1"/>
          <p:nvPr/>
        </p:nvSpPr>
        <p:spPr>
          <a:xfrm>
            <a:off x="966418" y="493236"/>
            <a:ext cx="36849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Front-end</a:t>
            </a:r>
            <a:endParaRPr lang="en-US" sz="20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HTML, C#</a:t>
            </a:r>
          </a:p>
        </p:txBody>
      </p:sp>
      <p:sp>
        <p:nvSpPr>
          <p:cNvPr id="198" name="Google Shape;198;p28"/>
          <p:cNvSpPr txBox="1"/>
          <p:nvPr/>
        </p:nvSpPr>
        <p:spPr>
          <a:xfrm rot="5400000">
            <a:off x="8633564" y="2517954"/>
            <a:ext cx="7662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  E  X  T</a:t>
            </a:r>
            <a:endParaRPr sz="7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C9FDA4-981A-1938-A215-C0E8C1C08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590" y="313261"/>
            <a:ext cx="4163220" cy="21251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498C63-3964-B2F5-3750-DA8A4399C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5590" y="2628930"/>
            <a:ext cx="4163219" cy="202133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4" name="Google Shape;204;p29"/>
          <p:cNvCxnSpPr/>
          <p:nvPr/>
        </p:nvCxnSpPr>
        <p:spPr>
          <a:xfrm rot="5400000">
            <a:off x="7330663" y="5270017"/>
            <a:ext cx="2602737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05" name="Google Shape;205;p29"/>
          <p:cNvGrpSpPr/>
          <p:nvPr/>
        </p:nvGrpSpPr>
        <p:grpSpPr>
          <a:xfrm>
            <a:off x="8837359" y="-72330"/>
            <a:ext cx="1543051" cy="5808473"/>
            <a:chOff x="0" y="-38100"/>
            <a:chExt cx="812800" cy="3059607"/>
          </a:xfrm>
        </p:grpSpPr>
        <p:sp>
          <p:nvSpPr>
            <p:cNvPr id="206" name="Google Shape;206;p29"/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FFFFFF">
                <a:alpha val="13333"/>
              </a:srgbClr>
            </a:solidFill>
            <a:ln>
              <a:noFill/>
            </a:ln>
          </p:spPr>
        </p:sp>
        <p:sp>
          <p:nvSpPr>
            <p:cNvPr id="207" name="Google Shape;207;p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8" name="Google Shape;208;p29"/>
          <p:cNvPicPr preferRelativeResize="0"/>
          <p:nvPr/>
        </p:nvPicPr>
        <p:blipFill rotWithShape="1">
          <a:blip r:embed="rId3">
            <a:alphaModFix/>
          </a:blip>
          <a:srcRect t="5050" b="5051"/>
          <a:stretch/>
        </p:blipFill>
        <p:spPr>
          <a:xfrm>
            <a:off x="0" y="0"/>
            <a:ext cx="4516393" cy="6093898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9"/>
          <p:cNvSpPr txBox="1"/>
          <p:nvPr/>
        </p:nvSpPr>
        <p:spPr>
          <a:xfrm>
            <a:off x="1434714" y="313830"/>
            <a:ext cx="649419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r>
              <a:rPr lang="en-US" sz="30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" sz="30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ck-end: C#, Docker, MySQL</a:t>
            </a:r>
            <a:endParaRPr sz="7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8" name="Google Shape;218;p29"/>
          <p:cNvSpPr txBox="1"/>
          <p:nvPr/>
        </p:nvSpPr>
        <p:spPr>
          <a:xfrm rot="5400000">
            <a:off x="8633564" y="2517954"/>
            <a:ext cx="7662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  E  X  T</a:t>
            </a:r>
            <a:endParaRPr sz="7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60800C-22D7-2C71-567E-2EF27BFAF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547" y="914744"/>
            <a:ext cx="2771507" cy="21709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FDE692-A5D4-E57B-FB71-F3DACCF2F7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8547" y="3289024"/>
            <a:ext cx="2990359" cy="17173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F05AEC-4295-A104-F72D-9450523A16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16" y="1799864"/>
            <a:ext cx="4532532" cy="25717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oogle Shape;223;p30"/>
          <p:cNvGrpSpPr/>
          <p:nvPr/>
        </p:nvGrpSpPr>
        <p:grpSpPr>
          <a:xfrm>
            <a:off x="607204" y="82936"/>
            <a:ext cx="7748068" cy="1092764"/>
            <a:chOff x="-13001126" y="-3256893"/>
            <a:chExt cx="20661515" cy="2914036"/>
          </a:xfrm>
        </p:grpSpPr>
        <p:sp>
          <p:nvSpPr>
            <p:cNvPr id="224" name="Google Shape;224;p30"/>
            <p:cNvSpPr txBox="1"/>
            <p:nvPr/>
          </p:nvSpPr>
          <p:spPr>
            <a:xfrm>
              <a:off x="-13001126" y="-917374"/>
              <a:ext cx="7906200" cy="5745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0" u="none" strike="noStrike" cap="none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LOG IN</a:t>
              </a:r>
              <a:endParaRPr sz="70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5" name="Google Shape;225;p30"/>
            <p:cNvSpPr txBox="1"/>
            <p:nvPr/>
          </p:nvSpPr>
          <p:spPr>
            <a:xfrm>
              <a:off x="-245811" y="-3256893"/>
              <a:ext cx="7906200" cy="5745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latin typeface="Open Sans"/>
                  <a:ea typeface="Open Sans"/>
                  <a:cs typeface="Open Sans"/>
                  <a:sym typeface="Open Sans"/>
                </a:rPr>
                <a:t>REGISTER</a:t>
              </a:r>
              <a:endParaRPr sz="70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29" name="Google Shape;229;p30"/>
          <p:cNvSpPr txBox="1"/>
          <p:nvPr/>
        </p:nvSpPr>
        <p:spPr>
          <a:xfrm>
            <a:off x="221785" y="279711"/>
            <a:ext cx="367123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UserFunction</a:t>
            </a:r>
            <a:endParaRPr sz="7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0" name="Google Shape;230;p30"/>
          <p:cNvPicPr preferRelativeResize="0"/>
          <p:nvPr/>
        </p:nvPicPr>
        <p:blipFill rotWithShape="1">
          <a:blip r:embed="rId3">
            <a:alphaModFix/>
          </a:blip>
          <a:srcRect t="4144" b="4143"/>
          <a:stretch/>
        </p:blipFill>
        <p:spPr>
          <a:xfrm>
            <a:off x="3977" y="2625276"/>
            <a:ext cx="4114800" cy="25158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1" name="Google Shape;231;p30"/>
          <p:cNvCxnSpPr/>
          <p:nvPr/>
        </p:nvCxnSpPr>
        <p:spPr>
          <a:xfrm rot="5400000">
            <a:off x="6144361" y="3369737"/>
            <a:ext cx="4135694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2" name="Google Shape;232;p30"/>
          <p:cNvCxnSpPr/>
          <p:nvPr/>
        </p:nvCxnSpPr>
        <p:spPr>
          <a:xfrm rot="5400000">
            <a:off x="3359143" y="4031430"/>
            <a:ext cx="2812307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33" name="Google Shape;233;p30"/>
          <p:cNvGrpSpPr/>
          <p:nvPr/>
        </p:nvGrpSpPr>
        <p:grpSpPr>
          <a:xfrm>
            <a:off x="8837359" y="-72330"/>
            <a:ext cx="1543051" cy="5808473"/>
            <a:chOff x="0" y="-38100"/>
            <a:chExt cx="812800" cy="3059607"/>
          </a:xfrm>
        </p:grpSpPr>
        <p:sp>
          <p:nvSpPr>
            <p:cNvPr id="234" name="Google Shape;234;p30"/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</p:sp>
        <p:sp>
          <p:nvSpPr>
            <p:cNvPr id="235" name="Google Shape;235;p3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6" name="Google Shape;236;p30"/>
          <p:cNvSpPr txBox="1"/>
          <p:nvPr/>
        </p:nvSpPr>
        <p:spPr>
          <a:xfrm rot="5400000">
            <a:off x="8633564" y="2517954"/>
            <a:ext cx="7662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  E  X  T</a:t>
            </a:r>
            <a:endParaRPr sz="7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57E0F1-7D60-E43D-79C5-47F1625B6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04" y="1257978"/>
            <a:ext cx="1450196" cy="12602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5AF38C-04D2-48DC-1A5C-866DA68A3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0447" y="319338"/>
            <a:ext cx="1550091" cy="2452013"/>
          </a:xfrm>
          <a:prstGeom prst="rect">
            <a:avLst/>
          </a:prstGeom>
        </p:spPr>
      </p:pic>
      <p:sp>
        <p:nvSpPr>
          <p:cNvPr id="6" name="Google Shape;224;p30">
            <a:extLst>
              <a:ext uri="{FF2B5EF4-FFF2-40B4-BE49-F238E27FC236}">
                <a16:creationId xmlns:a16="http://schemas.microsoft.com/office/drawing/2014/main" id="{2A44AAEF-6C70-C912-7FEF-B849062D2969}"/>
              </a:ext>
            </a:extLst>
          </p:cNvPr>
          <p:cNvSpPr txBox="1"/>
          <p:nvPr/>
        </p:nvSpPr>
        <p:spPr>
          <a:xfrm>
            <a:off x="5411816" y="2862540"/>
            <a:ext cx="2964825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Open Sans"/>
                <a:ea typeface="Open Sans"/>
                <a:cs typeface="Open Sans"/>
                <a:sym typeface="Open Sans"/>
              </a:rPr>
              <a:t>VIEW USER DETAILS</a:t>
            </a:r>
            <a:endParaRPr sz="700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F32A7B-3987-0D93-EAB1-AAAE41B909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0447" y="3132600"/>
            <a:ext cx="1516042" cy="19279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oogle Shape;223;p30"/>
          <p:cNvGrpSpPr/>
          <p:nvPr/>
        </p:nvGrpSpPr>
        <p:grpSpPr>
          <a:xfrm>
            <a:off x="641538" y="310772"/>
            <a:ext cx="7698625" cy="913755"/>
            <a:chOff x="-12909568" y="-2649331"/>
            <a:chExt cx="20529666" cy="2436679"/>
          </a:xfrm>
        </p:grpSpPr>
        <p:sp>
          <p:nvSpPr>
            <p:cNvPr id="224" name="Google Shape;224;p30"/>
            <p:cNvSpPr txBox="1"/>
            <p:nvPr/>
          </p:nvSpPr>
          <p:spPr>
            <a:xfrm>
              <a:off x="-12909568" y="-787169"/>
              <a:ext cx="7906200" cy="5745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latin typeface="Open Sans"/>
                  <a:ea typeface="Open Sans"/>
                  <a:cs typeface="Open Sans"/>
                  <a:sym typeface="Open Sans"/>
                </a:rPr>
                <a:t>SEARCH</a:t>
              </a:r>
              <a:endParaRPr sz="70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5" name="Google Shape;225;p30"/>
            <p:cNvSpPr txBox="1"/>
            <p:nvPr/>
          </p:nvSpPr>
          <p:spPr>
            <a:xfrm>
              <a:off x="-286102" y="-2649331"/>
              <a:ext cx="7906200" cy="5745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latin typeface="Open Sans"/>
                  <a:ea typeface="Open Sans"/>
                  <a:cs typeface="Open Sans"/>
                  <a:sym typeface="Open Sans"/>
                </a:rPr>
                <a:t>VIEW BOOK DETAILS</a:t>
              </a:r>
              <a:endParaRPr sz="70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29" name="Google Shape;229;p30"/>
          <p:cNvSpPr txBox="1"/>
          <p:nvPr/>
        </p:nvSpPr>
        <p:spPr>
          <a:xfrm>
            <a:off x="221785" y="279711"/>
            <a:ext cx="367123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UserFunction</a:t>
            </a:r>
            <a:endParaRPr sz="7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0" name="Google Shape;230;p30"/>
          <p:cNvPicPr preferRelativeResize="0"/>
          <p:nvPr/>
        </p:nvPicPr>
        <p:blipFill rotWithShape="1">
          <a:blip r:embed="rId3">
            <a:alphaModFix/>
          </a:blip>
          <a:srcRect t="4144" b="4143"/>
          <a:stretch/>
        </p:blipFill>
        <p:spPr>
          <a:xfrm>
            <a:off x="0" y="2625276"/>
            <a:ext cx="4114800" cy="25158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1" name="Google Shape;231;p30"/>
          <p:cNvCxnSpPr/>
          <p:nvPr/>
        </p:nvCxnSpPr>
        <p:spPr>
          <a:xfrm rot="5400000">
            <a:off x="6144361" y="3369737"/>
            <a:ext cx="4135694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2" name="Google Shape;232;p30"/>
          <p:cNvCxnSpPr/>
          <p:nvPr/>
        </p:nvCxnSpPr>
        <p:spPr>
          <a:xfrm rot="5400000">
            <a:off x="3359143" y="4031430"/>
            <a:ext cx="2812307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33" name="Google Shape;233;p30"/>
          <p:cNvGrpSpPr/>
          <p:nvPr/>
        </p:nvGrpSpPr>
        <p:grpSpPr>
          <a:xfrm>
            <a:off x="8837359" y="-72330"/>
            <a:ext cx="1543051" cy="5808473"/>
            <a:chOff x="0" y="-38100"/>
            <a:chExt cx="812800" cy="3059607"/>
          </a:xfrm>
        </p:grpSpPr>
        <p:sp>
          <p:nvSpPr>
            <p:cNvPr id="234" name="Google Shape;234;p30"/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</p:sp>
        <p:sp>
          <p:nvSpPr>
            <p:cNvPr id="235" name="Google Shape;235;p3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6" name="Google Shape;236;p30"/>
          <p:cNvSpPr txBox="1"/>
          <p:nvPr/>
        </p:nvSpPr>
        <p:spPr>
          <a:xfrm rot="5400000">
            <a:off x="8633564" y="2517954"/>
            <a:ext cx="7662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  E  X  T</a:t>
            </a:r>
            <a:endParaRPr sz="7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1AF08F-93D0-DBB5-CDEE-4FEC85DBF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38" y="1306697"/>
            <a:ext cx="1718263" cy="2960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975214-DA37-1077-F6F7-BE5CF8227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338" y="560214"/>
            <a:ext cx="1718263" cy="2085135"/>
          </a:xfrm>
          <a:prstGeom prst="rect">
            <a:avLst/>
          </a:prstGeom>
        </p:spPr>
      </p:pic>
      <p:sp>
        <p:nvSpPr>
          <p:cNvPr id="8" name="Google Shape;224;p30">
            <a:extLst>
              <a:ext uri="{FF2B5EF4-FFF2-40B4-BE49-F238E27FC236}">
                <a16:creationId xmlns:a16="http://schemas.microsoft.com/office/drawing/2014/main" id="{7807659B-96D8-C267-EBFD-BF8EF452C372}"/>
              </a:ext>
            </a:extLst>
          </p:cNvPr>
          <p:cNvSpPr txBox="1"/>
          <p:nvPr/>
        </p:nvSpPr>
        <p:spPr>
          <a:xfrm>
            <a:off x="5502428" y="2760349"/>
            <a:ext cx="2964825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Open Sans"/>
                <a:ea typeface="Open Sans"/>
                <a:cs typeface="Open Sans"/>
                <a:sym typeface="Open Sans"/>
              </a:rPr>
              <a:t>LENT BOOKS</a:t>
            </a:r>
            <a:endParaRPr sz="700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1A6449-E890-686B-3E1F-A5AB86E3DA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1483" y="3090793"/>
            <a:ext cx="2523439" cy="185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79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1"/>
          <p:cNvPicPr preferRelativeResize="0"/>
          <p:nvPr/>
        </p:nvPicPr>
        <p:blipFill rotWithShape="1">
          <a:blip r:embed="rId3">
            <a:alphaModFix/>
          </a:blip>
          <a:srcRect l="27722" r="27722"/>
          <a:stretch/>
        </p:blipFill>
        <p:spPr>
          <a:xfrm>
            <a:off x="0" y="0"/>
            <a:ext cx="3433287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2" name="Google Shape;242;p31"/>
          <p:cNvCxnSpPr/>
          <p:nvPr/>
        </p:nvCxnSpPr>
        <p:spPr>
          <a:xfrm rot="5400000">
            <a:off x="6464103" y="4678881"/>
            <a:ext cx="3626382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3" name="Google Shape;243;p31"/>
          <p:cNvCxnSpPr/>
          <p:nvPr/>
        </p:nvCxnSpPr>
        <p:spPr>
          <a:xfrm rot="5400000">
            <a:off x="2180160" y="189098"/>
            <a:ext cx="3626382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4" name="Google Shape;244;p31"/>
          <p:cNvSpPr txBox="1"/>
          <p:nvPr/>
        </p:nvSpPr>
        <p:spPr>
          <a:xfrm>
            <a:off x="3942230" y="189098"/>
            <a:ext cx="466836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ADMIN Functions</a:t>
            </a:r>
            <a:endParaRPr sz="7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46" name="Google Shape;246;p31"/>
          <p:cNvGrpSpPr/>
          <p:nvPr/>
        </p:nvGrpSpPr>
        <p:grpSpPr>
          <a:xfrm>
            <a:off x="8837359" y="-72330"/>
            <a:ext cx="1543051" cy="5808473"/>
            <a:chOff x="0" y="-38100"/>
            <a:chExt cx="812800" cy="3059607"/>
          </a:xfrm>
        </p:grpSpPr>
        <p:sp>
          <p:nvSpPr>
            <p:cNvPr id="247" name="Google Shape;247;p31"/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FFFFFF">
                <a:alpha val="13333"/>
              </a:srgbClr>
            </a:solidFill>
            <a:ln>
              <a:noFill/>
            </a:ln>
          </p:spPr>
        </p:sp>
        <p:sp>
          <p:nvSpPr>
            <p:cNvPr id="248" name="Google Shape;248;p3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9" name="Google Shape;249;p31"/>
          <p:cNvSpPr txBox="1"/>
          <p:nvPr/>
        </p:nvSpPr>
        <p:spPr>
          <a:xfrm rot="5400000">
            <a:off x="8633564" y="2517954"/>
            <a:ext cx="7662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  E  X  T</a:t>
            </a:r>
            <a:endParaRPr sz="7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FF5A7A-6EB8-DA7F-DB77-FF17DFC1A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376" y="735360"/>
            <a:ext cx="2247978" cy="438113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47"/>
          <p:cNvPicPr preferRelativeResize="0"/>
          <p:nvPr/>
        </p:nvPicPr>
        <p:blipFill rotWithShape="1">
          <a:blip r:embed="rId3">
            <a:alphaModFix/>
          </a:blip>
          <a:srcRect l="84412"/>
          <a:stretch/>
        </p:blipFill>
        <p:spPr>
          <a:xfrm>
            <a:off x="0" y="-30624"/>
            <a:ext cx="1148520" cy="55262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9" name="Google Shape;599;p47"/>
          <p:cNvGrpSpPr/>
          <p:nvPr/>
        </p:nvGrpSpPr>
        <p:grpSpPr>
          <a:xfrm>
            <a:off x="1907112" y="1466500"/>
            <a:ext cx="2975513" cy="1843835"/>
            <a:chOff x="0" y="0"/>
            <a:chExt cx="7934700" cy="4916895"/>
          </a:xfrm>
        </p:grpSpPr>
        <p:sp>
          <p:nvSpPr>
            <p:cNvPr id="600" name="Google Shape;600;p47"/>
            <p:cNvSpPr txBox="1"/>
            <p:nvPr/>
          </p:nvSpPr>
          <p:spPr>
            <a:xfrm>
              <a:off x="228432" y="0"/>
              <a:ext cx="7477799" cy="29546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T</a:t>
              </a:r>
              <a:r>
                <a:rPr lang="en" sz="3000" b="1" i="0" u="none" strike="noStrike" cap="none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hank you for listening</a:t>
              </a:r>
              <a:endParaRPr sz="700" b="1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1" name="Google Shape;601;p47"/>
            <p:cNvSpPr txBox="1"/>
            <p:nvPr/>
          </p:nvSpPr>
          <p:spPr>
            <a:xfrm>
              <a:off x="0" y="4514732"/>
              <a:ext cx="7934700" cy="4021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603" name="Google Shape;603;p47"/>
          <p:cNvPicPr preferRelativeResize="0"/>
          <p:nvPr/>
        </p:nvPicPr>
        <p:blipFill rotWithShape="1">
          <a:blip r:embed="rId4">
            <a:alphaModFix/>
          </a:blip>
          <a:srcRect l="28119" r="28119"/>
          <a:stretch/>
        </p:blipFill>
        <p:spPr>
          <a:xfrm>
            <a:off x="5701096" y="0"/>
            <a:ext cx="3442905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4" name="Google Shape;604;p47"/>
          <p:cNvCxnSpPr/>
          <p:nvPr/>
        </p:nvCxnSpPr>
        <p:spPr>
          <a:xfrm rot="5400000">
            <a:off x="3416334" y="4476614"/>
            <a:ext cx="3626382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5" name="Google Shape;605;p47"/>
          <p:cNvCxnSpPr/>
          <p:nvPr/>
        </p:nvCxnSpPr>
        <p:spPr>
          <a:xfrm rot="5400000">
            <a:off x="-263387" y="-244188"/>
            <a:ext cx="3626382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06" name="Google Shape;606;p47"/>
          <p:cNvGrpSpPr/>
          <p:nvPr/>
        </p:nvGrpSpPr>
        <p:grpSpPr>
          <a:xfrm>
            <a:off x="8837359" y="-72330"/>
            <a:ext cx="1543051" cy="5808473"/>
            <a:chOff x="0" y="-38100"/>
            <a:chExt cx="812800" cy="3059607"/>
          </a:xfrm>
        </p:grpSpPr>
        <p:sp>
          <p:nvSpPr>
            <p:cNvPr id="607" name="Google Shape;607;p47"/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000000">
                <a:alpha val="62352"/>
              </a:srgbClr>
            </a:solidFill>
            <a:ln>
              <a:noFill/>
            </a:ln>
          </p:spPr>
        </p:sp>
        <p:sp>
          <p:nvSpPr>
            <p:cNvPr id="608" name="Google Shape;608;p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9" name="Google Shape;609;p47"/>
          <p:cNvSpPr txBox="1"/>
          <p:nvPr/>
        </p:nvSpPr>
        <p:spPr>
          <a:xfrm rot="5400000">
            <a:off x="8633564" y="2517954"/>
            <a:ext cx="7662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  E  X  T</a:t>
            </a:r>
            <a:endParaRPr sz="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144</Words>
  <Application>Microsoft Office PowerPoint</Application>
  <PresentationFormat>On-screen Show (16:9)</PresentationFormat>
  <Paragraphs>36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Open Sans</vt:lpstr>
      <vt:lpstr>Simple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Vensys3ssh0m4ru</cp:lastModifiedBy>
  <cp:revision>10</cp:revision>
  <dcterms:modified xsi:type="dcterms:W3CDTF">2023-05-22T04:09:10Z</dcterms:modified>
</cp:coreProperties>
</file>